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576" lvl="0">
              <a:spcBef>
                <a:spcPct val="20000"/>
              </a:spcBef>
            </a:pPr>
            <a:r>
              <a:rPr lang="en-US" sz="4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THE DOSE IN DRUG PROVING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" indent="0" algn="ctr"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" lvl="0" indent="0" algn="r">
              <a:buClr>
                <a:srgbClr val="D16349"/>
              </a:buClr>
              <a:buSzPct val="85000"/>
              <a:buNone/>
            </a:pPr>
            <a:r>
              <a:rPr lang="en-US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Satheesh M Nair M.D(HOM)</a:t>
            </a:r>
          </a:p>
          <a:p>
            <a:pPr marL="36576" lvl="0" indent="0" algn="r">
              <a:buClr>
                <a:srgbClr val="D16349"/>
              </a:buClr>
              <a:buSzPct val="85000"/>
              <a:buNone/>
            </a:pP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marL="36576" lvl="0" indent="0" algn="r">
              <a:buClr>
                <a:srgbClr val="D16349"/>
              </a:buClr>
              <a:buSzPct val="85000"/>
              <a:buNone/>
            </a:pP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Dept. Of Organon Of Medicine</a:t>
            </a:r>
          </a:p>
          <a:p>
            <a:pPr marL="36576" lvl="0" indent="0" algn="r">
              <a:buClr>
                <a:srgbClr val="D16349"/>
              </a:buClr>
              <a:buSzPct val="85000"/>
              <a:buNone/>
            </a:pP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Skhmc, Kulasekharam</a:t>
            </a:r>
          </a:p>
          <a:p>
            <a:pPr marL="36576" indent="0" algn="ctr">
              <a:buNone/>
            </a:pP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4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Action of drugs / symptoms produced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Chemical- affinity between drug and body tissues.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Mechanical – (revolutionary) – violent efforts by the organism to eject offending substance.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Dynamic – relation of peculiar properties of the drug to the susceptibility of living healthy organism.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78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a)-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symptoms common to a class</a:t>
            </a:r>
          </a:p>
          <a:p>
            <a:pPr marL="3657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vomiting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., cu. Ver.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Ant.tart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b)-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symptoms peculiar to a drug</a:t>
            </a:r>
          </a:p>
          <a:p>
            <a:pPr marL="3657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vomiting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characteristics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B1-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symptoms from large doses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B2-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peripheral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symptoms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from small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50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Dose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Changes the type of symptoms.</a:t>
            </a:r>
          </a:p>
          <a:p>
            <a:pPr marL="36576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Changes with susceptibility of different provers tom same drug.</a:t>
            </a:r>
          </a:p>
          <a:p>
            <a:pPr marL="36576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Changes with susceptibility of provers to different preparations of the same drug.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4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Begin the proving with small doses, gradually increasing the quantity until equivocal symptoms appear.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9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Hempel’s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view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drugs should not be proved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with attenuated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substances.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the middle and higher potencies do not produce reliable symptoms.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exceptionally, idiosyncrasy may enable the organism to develop symptoms from higher potencies.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56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Fallacies of drug proving- high potencies may confound imaginary symptoms with real subjective drug symptoms. Massive doses may elicit chemical and mechanical symptoms.</a:t>
            </a:r>
          </a:p>
          <a:p>
            <a:pPr marL="36576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prove the drug both in dilutions and massive doses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proving should be commenced with dilutions.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avoid blunting or perverting a keen susceptibility , when it is found to be exist.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considerable time must be elapsed in proving to see the full effect.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verification of provings by repeated experiments must be done to excluded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the fallacies.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6576" indent="0"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76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5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</TotalTime>
  <Words>300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THE DOSE IN DRUG PROVING</vt:lpstr>
      <vt:lpstr>Action of drugs / symptoms produced</vt:lpstr>
      <vt:lpstr>PowerPoint Presentation</vt:lpstr>
      <vt:lpstr>Dose </vt:lpstr>
      <vt:lpstr>PowerPoint Presentation</vt:lpstr>
      <vt:lpstr>Hempel’s view</vt:lpstr>
      <vt:lpstr>PowerPoint Presentation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User</dc:creator>
  <cp:lastModifiedBy>satheesh </cp:lastModifiedBy>
  <cp:revision>3</cp:revision>
  <dcterms:created xsi:type="dcterms:W3CDTF">2006-08-16T00:00:00Z</dcterms:created>
  <dcterms:modified xsi:type="dcterms:W3CDTF">2021-11-14T21:10:16Z</dcterms:modified>
</cp:coreProperties>
</file>